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ommentAuthors.xml" ContentType="application/vnd.openxmlformats-officedocument.presentationml.commentAuthors+xml"/>
  <Override PartName="/ppt/media/media1.mov" ContentType="video/unknown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ctr" defTabSz="243833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/Relationships>
</file>

<file path=ppt/media/image1.jpeg>
</file>

<file path=ppt/media/image1.png>
</file>

<file path=ppt/media/image2.jpeg>
</file>

<file path=ppt/media/image4.png>
</file>

<file path=ppt/media/media1.mov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8" name="Shape 22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Worship Rays 1.mov" descr="Worship Rays 1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06497" y="11839047"/>
            <a:ext cx="21971005" cy="636980"/>
          </a:xfrm>
          <a:prstGeom prst="rect">
            <a:avLst/>
          </a:prstGeom>
        </p:spPr>
        <p:txBody>
          <a:bodyPr lIns="45718" tIns="45718" rIns="45718" bIns="45718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Body Level One…"/>
          <p:cNvSpPr txBox="1"/>
          <p:nvPr>
            <p:ph type="body" sz="quarter" idx="21" hasCustomPrompt="1"/>
          </p:nvPr>
        </p:nvSpPr>
        <p:spPr>
          <a:xfrm>
            <a:off x="1206500" y="7196865"/>
            <a:ext cx="21971000" cy="1905002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1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lIns="50800" tIns="50800" rIns="50800" bIns="50800" anchor="ctr"/>
          <a:lstStyle>
            <a:lvl1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-232" sz="11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pic>
        <p:nvPicPr>
          <p:cNvPr id="105" name="Worship Rays 1.mov" descr="Worship Rays 1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06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0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0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05"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Body Level One…"/>
          <p:cNvSpPr txBox="1"/>
          <p:nvPr>
            <p:ph type="body" sz="quarter" idx="1" hasCustomPrompt="1"/>
          </p:nvPr>
        </p:nvSpPr>
        <p:spPr>
          <a:xfrm>
            <a:off x="1206500" y="8262180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algn="ctr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algn="ctr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algn="ctr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algn="ctr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Fact information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4" name="Body Level One…"/>
          <p:cNvSpPr txBox="1"/>
          <p:nvPr>
            <p:ph type="body" idx="21" hasCustomPrompt="1"/>
          </p:nvPr>
        </p:nvSpPr>
        <p:spPr>
          <a:xfrm>
            <a:off x="1206500" y="935257"/>
            <a:ext cx="21971000" cy="7359065"/>
          </a:xfrm>
          <a:prstGeom prst="rect">
            <a:avLst/>
          </a:prstGeom>
        </p:spPr>
        <p:txBody>
          <a:bodyPr lIns="50800" tIns="50800" rIns="50800" bIns="50800" anchor="b"/>
          <a:lstStyle/>
          <a:p>
            <a:pPr lvl="4" marL="0" indent="1207008" algn="ctr" defTabSz="1072868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b="1" spc="-132" sz="110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100%
</a:t>
            </a:r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Body Level One…"/>
          <p:cNvSpPr txBox="1"/>
          <p:nvPr>
            <p:ph type="body" sz="quarter" idx="1" hasCustomPrompt="1"/>
          </p:nvPr>
        </p:nvSpPr>
        <p:spPr>
          <a:xfrm>
            <a:off x="2480824" y="10675453"/>
            <a:ext cx="20149254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3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lIns="50800" tIns="50800" rIns="50800" bIns="50800" anchor="ctr"/>
          <a:lstStyle/>
          <a:p>
            <a:pPr lvl="4" marL="0" indent="1409446" defTabSz="1511769">
              <a:spcBef>
                <a:spcPts val="0"/>
              </a:spcBef>
              <a:buClrTx/>
              <a:buSzTx/>
              <a:buFontTx/>
              <a:buNone/>
              <a:defRPr spc="-124" sz="527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“Notable Quote”
</a:t>
            </a: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862804876_960x639.jpg"/>
          <p:cNvSpPr/>
          <p:nvPr>
            <p:ph type="pic" sz="quarter" idx="21"/>
          </p:nvPr>
        </p:nvSpPr>
        <p:spPr>
          <a:xfrm>
            <a:off x="15430500" y="7085409"/>
            <a:ext cx="8128000" cy="54102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2" name="824910546_2681x1332.jpg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3" name="575395635_960x639.jpg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Image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2438338">
              <a:lnSpc>
                <a:spcPct val="80000"/>
              </a:lnSpc>
              <a:defRPr spc="-232" sz="116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pic>
        <p:nvPicPr>
          <p:cNvPr id="157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81276" y="-3849015"/>
            <a:ext cx="26408705" cy="17605804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Jack_Cover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le Text"/>
          <p:cNvSpPr txBox="1"/>
          <p:nvPr>
            <p:ph type="title"/>
          </p:nvPr>
        </p:nvSpPr>
        <p:spPr>
          <a:xfrm>
            <a:off x="1823341" y="1735668"/>
            <a:ext cx="18913183" cy="1731432"/>
          </a:xfrm>
          <a:prstGeom prst="rect">
            <a:avLst/>
          </a:prstGeom>
        </p:spPr>
        <p:txBody>
          <a:bodyPr lIns="0" tIns="0" rIns="0" bIns="0" anchor="t"/>
          <a:lstStyle>
            <a:lvl1pPr>
              <a:defRPr b="1" sz="10400">
                <a:solidFill>
                  <a:srgbClr val="FF66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66" name="Body Level One…"/>
          <p:cNvSpPr txBox="1"/>
          <p:nvPr>
            <p:ph type="body" sz="half" idx="1"/>
          </p:nvPr>
        </p:nvSpPr>
        <p:spPr>
          <a:xfrm>
            <a:off x="1796872" y="5151122"/>
            <a:ext cx="18939650" cy="5149746"/>
          </a:xfrm>
          <a:prstGeom prst="rect">
            <a:avLst/>
          </a:prstGeom>
        </p:spPr>
        <p:txBody>
          <a:bodyPr lIns="0" tIns="0" rIns="0" bIns="0"/>
          <a:lstStyle>
            <a:lvl1pPr marL="428625" indent="-200025">
              <a:spcBef>
                <a:spcPts val="700"/>
              </a:spcBef>
              <a:buClrTx/>
              <a:buSzTx/>
              <a:buFontTx/>
              <a:buNone/>
              <a:defRPr sz="5200"/>
            </a:lvl1pPr>
            <a:lvl2pPr marL="428625" indent="257175">
              <a:spcBef>
                <a:spcPts val="700"/>
              </a:spcBef>
              <a:buClrTx/>
              <a:buSzTx/>
              <a:buFontTx/>
              <a:buNone/>
              <a:defRPr sz="5200"/>
            </a:lvl2pPr>
            <a:lvl3pPr marL="428625" indent="714375">
              <a:spcBef>
                <a:spcPts val="700"/>
              </a:spcBef>
              <a:buClrTx/>
              <a:buSzTx/>
              <a:buFontTx/>
              <a:buNone/>
              <a:defRPr sz="5200"/>
            </a:lvl3pPr>
            <a:lvl4pPr marL="428625" indent="1171575">
              <a:spcBef>
                <a:spcPts val="700"/>
              </a:spcBef>
              <a:buClrTx/>
              <a:buSzTx/>
              <a:buFontTx/>
              <a:buNone/>
              <a:defRPr sz="5200"/>
            </a:lvl4pPr>
            <a:lvl5pPr marL="428625" indent="1628775">
              <a:spcBef>
                <a:spcPts val="700"/>
              </a:spcBef>
              <a:buClrTx/>
              <a:buSzTx/>
              <a:buFont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7" name="Slide Number"/>
          <p:cNvSpPr txBox="1"/>
          <p:nvPr>
            <p:ph type="sldNum" sz="quarter" idx="2"/>
          </p:nvPr>
        </p:nvSpPr>
        <p:spPr>
          <a:xfrm>
            <a:off x="11785599" y="12344399"/>
            <a:ext cx="5689601" cy="7366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7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itle Text"/>
          <p:cNvSpPr txBox="1"/>
          <p:nvPr>
            <p:ph type="title"/>
          </p:nvPr>
        </p:nvSpPr>
        <p:spPr>
          <a:xfrm>
            <a:off x="2857500" y="2104430"/>
            <a:ext cx="17145000" cy="4476751"/>
          </a:xfrm>
          <a:prstGeom prst="rect">
            <a:avLst/>
          </a:prstGeom>
        </p:spPr>
        <p:txBody>
          <a:bodyPr anchor="b"/>
          <a:lstStyle>
            <a:lvl1pPr algn="ctr">
              <a:defRPr sz="11200"/>
            </a:lvl1pPr>
          </a:lstStyle>
          <a:p>
            <a:pPr/>
            <a:r>
              <a:t>Title Text</a:t>
            </a:r>
          </a:p>
        </p:txBody>
      </p:sp>
      <p:sp>
        <p:nvSpPr>
          <p:cNvPr id="184" name="Body Level One…"/>
          <p:cNvSpPr txBox="1"/>
          <p:nvPr>
            <p:ph type="body" sz="quarter" idx="1"/>
          </p:nvPr>
        </p:nvSpPr>
        <p:spPr>
          <a:xfrm>
            <a:off x="2857500" y="6753821"/>
            <a:ext cx="17145000" cy="3104554"/>
          </a:xfrm>
          <a:prstGeom prst="rect">
            <a:avLst/>
          </a:prstGeom>
        </p:spPr>
        <p:txBody>
          <a:bodyPr/>
          <a:lstStyle>
            <a:lvl1pPr marL="762000" indent="-711200" algn="ctr">
              <a:buClrTx/>
              <a:buSzTx/>
              <a:buFontTx/>
              <a:buNone/>
              <a:defRPr sz="4400"/>
            </a:lvl1pPr>
            <a:lvl2pPr marL="762000" indent="-228600" algn="ctr">
              <a:buClrTx/>
              <a:buSzTx/>
              <a:buFontTx/>
              <a:buNone/>
              <a:defRPr sz="4400"/>
            </a:lvl2pPr>
            <a:lvl3pPr marL="762000" indent="254000" algn="ctr">
              <a:buClrTx/>
              <a:buSzTx/>
              <a:buFontTx/>
              <a:buNone/>
              <a:defRPr sz="4400"/>
            </a:lvl3pPr>
            <a:lvl4pPr marL="762000" indent="723900" algn="ctr">
              <a:buClrTx/>
              <a:buSzTx/>
              <a:buFontTx/>
              <a:buNone/>
              <a:defRPr sz="4400"/>
            </a:lvl4pPr>
            <a:lvl5pPr marL="762000" indent="1181100" algn="ctr">
              <a:buClrTx/>
              <a:buSzTx/>
              <a:buFontTx/>
              <a:buNone/>
              <a:defRPr sz="4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5" name="Slide Number"/>
          <p:cNvSpPr txBox="1"/>
          <p:nvPr>
            <p:ph type="sldNum" sz="quarter" idx="2"/>
          </p:nvPr>
        </p:nvSpPr>
        <p:spPr>
          <a:xfrm>
            <a:off x="20821080" y="12027805"/>
            <a:ext cx="467296" cy="465312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232" sz="11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36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44689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Presentation Subtitle 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bg>
      <p:bgPr>
        <a:solidFill>
          <a:srgbClr val="31859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itle Text"/>
          <p:cNvSpPr txBox="1"/>
          <p:nvPr>
            <p:ph type="title"/>
          </p:nvPr>
        </p:nvSpPr>
        <p:spPr>
          <a:xfrm>
            <a:off x="3962400" y="549276"/>
            <a:ext cx="16459200" cy="2286001"/>
          </a:xfrm>
          <a:prstGeom prst="rect">
            <a:avLst/>
          </a:prstGeom>
        </p:spPr>
        <p:txBody>
          <a:bodyPr lIns="91439" tIns="91439" rIns="91439" bIns="91439"/>
          <a:lstStyle>
            <a:lvl1pPr algn="ctr" defTabSz="914400">
              <a:lnSpc>
                <a:spcPct val="100000"/>
              </a:lnSpc>
              <a:defRPr sz="8800"/>
            </a:lvl1pPr>
          </a:lstStyle>
          <a:p>
            <a:pPr/>
            <a:r>
              <a:t>Title Text</a:t>
            </a:r>
          </a:p>
        </p:txBody>
      </p:sp>
      <p:sp>
        <p:nvSpPr>
          <p:cNvPr id="193" name="Body Level One…"/>
          <p:cNvSpPr txBox="1"/>
          <p:nvPr>
            <p:ph type="body" idx="1"/>
          </p:nvPr>
        </p:nvSpPr>
        <p:spPr>
          <a:xfrm>
            <a:off x="3962400" y="3200400"/>
            <a:ext cx="16459200" cy="9051926"/>
          </a:xfrm>
          <a:prstGeom prst="rect">
            <a:avLst/>
          </a:prstGeom>
        </p:spPr>
        <p:txBody>
          <a:bodyPr lIns="91439" tIns="91439" rIns="91439" bIns="91439"/>
          <a:lstStyle>
            <a:lvl1pPr marL="685800" indent="-685800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defRPr sz="6400"/>
            </a:lvl1pPr>
            <a:lvl2pPr marL="1110342" indent="-653142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buChar char="–"/>
              <a:defRPr sz="6400"/>
            </a:lvl2pPr>
            <a:lvl3pPr marL="1524000" indent="-609600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defRPr sz="6400"/>
            </a:lvl3pPr>
            <a:lvl4pPr marL="2103120" indent="-731520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buChar char="–"/>
              <a:defRPr sz="6400"/>
            </a:lvl4pPr>
            <a:lvl5pPr marL="2560320" indent="-731520" defTabSz="914400">
              <a:lnSpc>
                <a:spcPct val="100000"/>
              </a:lnSpc>
              <a:spcBef>
                <a:spcPts val="1500"/>
              </a:spcBef>
              <a:buClrTx/>
              <a:buSzPct val="100000"/>
              <a:buChar char="»"/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4" name="Slide Number"/>
          <p:cNvSpPr txBox="1"/>
          <p:nvPr>
            <p:ph type="sldNum" sz="quarter" idx="2"/>
          </p:nvPr>
        </p:nvSpPr>
        <p:spPr>
          <a:xfrm>
            <a:off x="19917052" y="12835870"/>
            <a:ext cx="504548" cy="483910"/>
          </a:xfrm>
          <a:prstGeom prst="rect">
            <a:avLst/>
          </a:prstGeom>
        </p:spPr>
        <p:txBody>
          <a:bodyPr lIns="91439" tIns="91439" rIns="91439" bIns="91439"/>
          <a:lstStyle>
            <a:lvl1pPr defTabSz="914400"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itle Text"/>
          <p:cNvSpPr txBox="1"/>
          <p:nvPr>
            <p:ph type="title"/>
          </p:nvPr>
        </p:nvSpPr>
        <p:spPr>
          <a:xfrm>
            <a:off x="3047999" y="2244725"/>
            <a:ext cx="18288001" cy="4775201"/>
          </a:xfrm>
          <a:prstGeom prst="rect">
            <a:avLst/>
          </a:prstGeom>
        </p:spPr>
        <p:txBody>
          <a:bodyPr lIns="121866" tIns="121866" rIns="121866" bIns="121866" anchor="b"/>
          <a:lstStyle>
            <a:lvl1pPr algn="ctr" defTabSz="2438400"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202" name="Body Level One…"/>
          <p:cNvSpPr txBox="1"/>
          <p:nvPr>
            <p:ph type="body" sz="quarter" idx="1"/>
          </p:nvPr>
        </p:nvSpPr>
        <p:spPr>
          <a:xfrm>
            <a:off x="3047999" y="7204074"/>
            <a:ext cx="18288001" cy="3311526"/>
          </a:xfrm>
          <a:prstGeom prst="rect">
            <a:avLst/>
          </a:prstGeom>
        </p:spPr>
        <p:txBody>
          <a:bodyPr lIns="121866" tIns="121866" rIns="121866" bIns="121866"/>
          <a:lstStyle>
            <a:lvl1pPr marL="965200" indent="-869950" algn="ctr" defTabSz="2438400">
              <a:buClrTx/>
              <a:buSzTx/>
              <a:buFontTx/>
              <a:buNone/>
              <a:defRPr sz="4800"/>
            </a:lvl1pPr>
            <a:lvl2pPr marL="965200" indent="-393700" algn="ctr" defTabSz="2438400">
              <a:buClrTx/>
              <a:buSzTx/>
              <a:buFontTx/>
              <a:buNone/>
              <a:defRPr sz="4800"/>
            </a:lvl2pPr>
            <a:lvl3pPr marL="965200" indent="82550" algn="ctr" defTabSz="2438400">
              <a:buClrTx/>
              <a:buSzTx/>
              <a:buFontTx/>
              <a:buNone/>
              <a:defRPr sz="4800"/>
            </a:lvl3pPr>
            <a:lvl4pPr marL="965200" indent="549275" algn="ctr" defTabSz="2438400">
              <a:buClrTx/>
              <a:buSzTx/>
              <a:buFontTx/>
              <a:buNone/>
              <a:defRPr sz="4800"/>
            </a:lvl4pPr>
            <a:lvl5pPr marL="965200" indent="1006475" algn="ctr" defTabSz="2438400">
              <a:buClrTx/>
              <a:buSzTx/>
              <a:buFontTx/>
              <a:buNone/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3" name="Slide Number"/>
          <p:cNvSpPr txBox="1"/>
          <p:nvPr>
            <p:ph type="sldNum" sz="quarter" idx="2"/>
          </p:nvPr>
        </p:nvSpPr>
        <p:spPr>
          <a:xfrm>
            <a:off x="22112136" y="12783145"/>
            <a:ext cx="595465" cy="589363"/>
          </a:xfrm>
          <a:prstGeom prst="rect">
            <a:avLst/>
          </a:prstGeom>
        </p:spPr>
        <p:txBody>
          <a:bodyPr lIns="121866" tIns="121866" rIns="121866" bIns="121866"/>
          <a:lstStyle>
            <a:lvl1pPr defTabSz="2438400"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_HEADER">
    <p:bg>
      <p:bgPr>
        <a:solidFill>
          <a:srgbClr val="2121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6;p1" descr="Google Shape;6;p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24383995" cy="13715994"/>
          </a:xfrm>
          <a:prstGeom prst="rect">
            <a:avLst/>
          </a:prstGeom>
          <a:ln w="12700">
            <a:miter lim="400000"/>
          </a:ln>
        </p:spPr>
      </p:pic>
      <p:sp>
        <p:nvSpPr>
          <p:cNvPr id="211" name="Title Text"/>
          <p:cNvSpPr txBox="1"/>
          <p:nvPr>
            <p:ph type="title"/>
          </p:nvPr>
        </p:nvSpPr>
        <p:spPr>
          <a:xfrm>
            <a:off x="831132" y="317101"/>
            <a:ext cx="22721602" cy="6546401"/>
          </a:xfrm>
          <a:prstGeom prst="rect">
            <a:avLst/>
          </a:prstGeom>
        </p:spPr>
        <p:txBody>
          <a:bodyPr lIns="243799" tIns="243799" rIns="243799" bIns="243799" anchor="b"/>
          <a:lstStyle>
            <a:lvl1pPr algn="ctr" defTabSz="2438400">
              <a:lnSpc>
                <a:spcPct val="100000"/>
              </a:lnSpc>
              <a:defRPr sz="12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12" name="Slide Number"/>
          <p:cNvSpPr txBox="1"/>
          <p:nvPr>
            <p:ph type="sldNum" sz="quarter" idx="2"/>
          </p:nvPr>
        </p:nvSpPr>
        <p:spPr>
          <a:xfrm>
            <a:off x="23188838" y="12524796"/>
            <a:ext cx="867584" cy="870499"/>
          </a:xfrm>
          <a:prstGeom prst="rect">
            <a:avLst/>
          </a:prstGeom>
        </p:spPr>
        <p:txBody>
          <a:bodyPr lIns="243799" tIns="243799" rIns="243799" bIns="243799">
            <a:normAutofit fontScale="100000" lnSpcReduction="0"/>
          </a:bodyPr>
          <a:lstStyle>
            <a:lvl1pPr defTabSz="2438400">
              <a:defRPr sz="2600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2438337">
              <a:lnSpc>
                <a:spcPct val="80000"/>
              </a:lnSpc>
              <a:defRPr spc="-232" sz="116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pic>
        <p:nvPicPr>
          <p:cNvPr id="220" name="04.jpg" descr="0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81276" y="-3849016"/>
            <a:ext cx="26408705" cy="17605806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lIns="50800" tIns="50800" rIns="50800" bIns="50800" anchor="b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92709243_1322x1323.jpeg"/>
          <p:cNvSpPr/>
          <p:nvPr>
            <p:ph type="pic" sz="half" idx="21"/>
          </p:nvPr>
        </p:nvSpPr>
        <p:spPr>
          <a:xfrm>
            <a:off x="12052303" y="1270000"/>
            <a:ext cx="11188407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4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44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 numCol="2" spcCol="1098550"/>
          <a:lstStyle>
            <a:lvl1pPr marL="6096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2192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8288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4384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0480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62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9779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609600" indent="-609600" defTabSz="2438337">
              <a:spcBef>
                <a:spcPts val="4500"/>
              </a:spcBef>
              <a:buClrTx/>
              <a:buSzPct val="123000"/>
              <a:buFontTx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bullet text</a:t>
            </a:r>
          </a:p>
        </p:txBody>
      </p:sp>
      <p:sp>
        <p:nvSpPr>
          <p:cNvPr id="64" name="824910546_2681x1332.jpg"/>
          <p:cNvSpPr/>
          <p:nvPr>
            <p:ph type="pic" idx="22"/>
          </p:nvPr>
        </p:nvSpPr>
        <p:spPr>
          <a:xfrm>
            <a:off x="6380200" y="1263847"/>
            <a:ext cx="22529802" cy="1119347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lIns="50800" tIns="50800" rIns="50800" bIns="50800"/>
          <a:lstStyle>
            <a:lvl1pPr algn="ctr" defTabSz="2438337">
              <a:lnSpc>
                <a:spcPct val="80000"/>
              </a:lnSpc>
              <a:defRPr spc="-232" sz="11600">
                <a:solidFill>
                  <a:srgbClr val="FFFFFF"/>
                </a:solidFill>
                <a:effectLst>
                  <a:outerShdw sx="100000" sy="100000" kx="0" ky="0" algn="b" rotWithShape="0" blurRad="12700" dist="63500" dir="1620000">
                    <a:srgbClr val="000000"/>
                  </a:outerShdw>
                </a:effectLst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3" name="Text"/>
          <p:cNvSpPr txBox="1"/>
          <p:nvPr/>
        </p:nvSpPr>
        <p:spPr>
          <a:xfrm>
            <a:off x="11498795" y="6721385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 </a:t>
            </a:r>
          </a:p>
        </p:txBody>
      </p:sp>
      <p:sp>
        <p:nvSpPr>
          <p:cNvPr id="74" name="Text"/>
          <p:cNvSpPr txBox="1"/>
          <p:nvPr/>
        </p:nvSpPr>
        <p:spPr>
          <a:xfrm>
            <a:off x="11625795" y="6848385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 </a:t>
            </a:r>
          </a:p>
        </p:txBody>
      </p:sp>
      <p:sp>
        <p:nvSpPr>
          <p:cNvPr id="75" name="Text"/>
          <p:cNvSpPr txBox="1"/>
          <p:nvPr/>
        </p:nvSpPr>
        <p:spPr>
          <a:xfrm>
            <a:off x="11752795" y="6975385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 </a:t>
            </a:r>
          </a:p>
        </p:txBody>
      </p:sp>
      <p:sp>
        <p:nvSpPr>
          <p:cNvPr id="76" name="Text"/>
          <p:cNvSpPr txBox="1"/>
          <p:nvPr/>
        </p:nvSpPr>
        <p:spPr>
          <a:xfrm>
            <a:off x="11879795" y="7102385"/>
            <a:ext cx="152401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 </a:t>
            </a:r>
          </a:p>
        </p:txBody>
      </p:sp>
      <p:pic>
        <p:nvPicPr>
          <p:cNvPr id="77" name="04.jpg" descr="0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81276" y="-3849016"/>
            <a:ext cx="26408705" cy="17605806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5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86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 lIns="50800" tIns="50800" rIns="50800" bIns="50800" anchor="t"/>
          <a:lstStyle>
            <a:lvl1pPr defTabSz="2438337">
              <a:lnSpc>
                <a:spcPct val="80000"/>
              </a:lnSpc>
              <a:defRPr b="1" spc="-170" sz="8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95" name="Body Level One…"/>
          <p:cNvSpPr txBox="1"/>
          <p:nvPr>
            <p:ph type="body" sz="quarter" idx="1" hasCustomPrompt="1"/>
          </p:nvPr>
        </p:nvSpPr>
        <p:spPr>
          <a:xfrm>
            <a:off x="1206500" y="2245961"/>
            <a:ext cx="21971000" cy="934781"/>
          </a:xfrm>
          <a:prstGeom prst="rect">
            <a:avLst/>
          </a:prstGeom>
        </p:spPr>
        <p:txBody>
          <a:bodyPr lIns="45718" tIns="45718" rIns="45718" bIns="45718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buClrTx/>
              <a:buSzPct val="123000"/>
              <a:buFontTx/>
              <a:defRPr b="1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6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</p:spPr>
        <p:txBody>
          <a:bodyPr lIns="50800" tIns="50800" rIns="50800" bIns="50800"/>
          <a:lstStyle>
            <a:lvl1pPr marL="0" indent="0" defTabSz="825500">
              <a:lnSpc>
                <a:spcPct val="100000"/>
              </a:lnSpc>
              <a:buClrTx/>
              <a:buSzTx/>
              <a:buFontTx/>
              <a:buNone/>
              <a:defRPr spc="-99" sz="55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Agenda Topics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 lIns="50800" tIns="50800" rIns="50800" bIns="50800" anchor="b"/>
          <a:lstStyle>
            <a:lvl1pPr algn="ctr" defTabSz="584200"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77219" y="730250"/>
            <a:ext cx="21041472" cy="2651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85687" tIns="85687" rIns="85687" bIns="8568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77219" y="3651249"/>
            <a:ext cx="21041472" cy="87026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85687" tIns="85687" rIns="85687" bIns="85687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2251394" y="12845171"/>
            <a:ext cx="467296" cy="465311"/>
          </a:xfrm>
          <a:prstGeom prst="rect">
            <a:avLst/>
          </a:prstGeom>
          <a:ln w="12700">
            <a:miter lim="400000"/>
          </a:ln>
        </p:spPr>
        <p:txBody>
          <a:bodyPr wrap="none" lIns="85687" tIns="85687" rIns="85687" bIns="85687" anchor="ctr">
            <a:spAutoFit/>
          </a:bodyPr>
          <a:lstStyle>
            <a:lvl1pPr algn="r" defTabSz="1714500">
              <a:defRPr sz="2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ransition xmlns:p14="http://schemas.microsoft.com/office/powerpoint/2010/main" spd="med" advClick="1"/>
  <p:txStyles>
    <p:titleStyle>
      <a:lvl1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1714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752803" marR="0" indent="-638503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1312164" marR="0" indent="-740664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1910442" marR="0" indent="-881742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24604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29176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33748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38320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42892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4746457" marR="0" indent="-974557" algn="l" defTabSz="1714500" latinLnBrk="0">
        <a:lnSpc>
          <a:spcPct val="90000"/>
        </a:lnSpc>
        <a:spcBef>
          <a:spcPts val="1800"/>
        </a:spcBef>
        <a:spcAft>
          <a:spcPts val="0"/>
        </a:spcAft>
        <a:buClr>
          <a:srgbClr val="000000"/>
        </a:buClr>
        <a:buSzPts val="5400"/>
        <a:buFont typeface="Arial"/>
        <a:buChar char="•"/>
        <a:tabLst/>
        <a:defRPr b="0" baseline="0" cap="none" i="0" spc="0" strike="noStrike" sz="5400" u="none"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1714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Placeholder 1" descr="silence_phone1.png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t="33050" b="33050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　　請儘量往前或往中間坐,並將手機關閉或關至靜音,預備心敬拜！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/>
        </p:txBody>
      </p:sp>
      <p:sp>
        <p:nvSpPr>
          <p:cNvPr id="5" name="Text Placeholder 4"/>
          <p:cNvSpPr>
            <a:spLocks noGrp="1"/>
          </p:cNvSpPr>
          <p:nvPr>
            <p:ph type="body" idx="22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如鷹展翅上騰2-1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神已聽見我的呼求</a:t>
            </a:r>
          </a:p>
          <a:p>
            <a:r>
              <a:t>祂也明白我的渴望</a:t>
            </a:r>
          </a:p>
          <a:p>
            <a:r>
              <a:t>放下重擔脫去一切纏累</a:t>
            </a:r>
          </a:p>
          <a:p>
            <a:r>
              <a:t>恢復神造我的榮美形象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如鷹展翅上騰2-1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永在的神創造萬物的主</a:t>
            </a:r>
          </a:p>
          <a:p>
            <a:r>
              <a:t>祂的智慧無法測度</a:t>
            </a:r>
          </a:p>
          <a:p>
            <a:r>
              <a:t>疲乏的祂賜能力</a:t>
            </a:r>
          </a:p>
          <a:p>
            <a:r>
              <a:t>軟弱的祂加力量</a:t>
            </a:r>
          </a:p>
          <a:p>
            <a:r>
              <a:t>等候耶和華必從新得力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如鷹展翅上騰2-2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如鷹展翅上騰</a:t>
            </a:r>
          </a:p>
          <a:p>
            <a:r>
              <a:t>翱翔在神的國度裡</a:t>
            </a:r>
          </a:p>
          <a:p>
            <a:r>
              <a:t>飛越所有艱難和風暴</a:t>
            </a:r>
          </a:p>
          <a:p>
            <a:r>
              <a:t>單單注視祢榮耀寶座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如鷹展翅上騰2-2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如鷹展翅上騰</a:t>
            </a:r>
          </a:p>
          <a:p>
            <a:r>
              <a:t>翱翔在神的國度裡</a:t>
            </a:r>
          </a:p>
          <a:p>
            <a:r>
              <a:t>領受聖靈恩膏和大能</a:t>
            </a:r>
          </a:p>
          <a:p>
            <a:r>
              <a:t>活出美好自由的風采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祈  禱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讀  經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列王紀下5:1,9-14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  1　亞蘭王的元帥乃縵在他主人面前為尊為大，因耶和華曾藉他使亞蘭人得勝；他又是大能的勇士，只是長了大痲瘋。</a:t>
            </a:r>
          </a:p>
          <a:p>
            <a:r>
              <a:t>9　於是，乃縵帶着車馬到了以利沙的家，站在門前。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列王紀下5:1,9-14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  10　以利沙打發一個使者，對乃縵說：「你去在約旦河中沐浴七回，你的肉就必復原，而得潔淨。」</a:t>
            </a:r>
          </a:p>
          <a:p>
            <a:r>
              <a:t>11　乃縵卻發怒走了，說：「我想他必定出來見我，站着求告耶和華－他　神的名，在患處以上搖手，治好這大痲瘋。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列王紀下5:1,9-14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  12　大馬士革的河亞罷拿和法珥法豈不比以色列的一切水更好嗎？我在那裏沐浴不得潔淨嗎？」於是氣忿忿地轉身去了。</a:t>
            </a:r>
          </a:p>
          <a:p>
            <a:r>
              <a:t>13　他的僕人進前來，對他說：「我父啊，先知若吩咐你做一件大事，你豈不做嗎？何況說你去沐浴而得潔淨呢？」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列王紀下5:1,9-14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  14　於是乃縵下去，照着神人的話，在約旦河裏沐浴七回；他的肉復原，好像小孩子的肉，他就潔淨了。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　　惟耶和華在他的聖殿中；全地的人，都當在他面前肅敬靜默。</a:t>
            </a:r>
          </a:p>
          <a:p/>
          <a:p>
            <a:r>
              <a:t>                    哈巴谷書 2:20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本週金句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　　因為世人都犯了罪，虧缺了　神的榮耀；如今卻蒙　神的恩典，因基督耶穌的救贖，就白白地稱義。</a:t>
            </a:r>
          </a:p>
          <a:p/>
          <a:p>
            <a:r>
              <a:t>                         羅馬書3:23-24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獻  詩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為愛降生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(歌詞待補充)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信息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t>「長大麻瘋的乃縵」</a:t>
            </a:r>
          </a:p>
          <a:p/>
          <a:p>
            <a:r>
              <a:t>聶台岡長老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回  應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我需要有祢在我生命中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(歌詞待補充)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#290都歸耶穌(1)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願我身心才智工夫</a:t>
            </a:r>
          </a:p>
          <a:p>
            <a:r>
              <a:t>都歸耶穌我救主</a:t>
            </a:r>
          </a:p>
          <a:p>
            <a:r>
              <a:t>既從罪中得蒙贖出</a:t>
            </a:r>
          </a:p>
          <a:p>
            <a:r>
              <a:t>理當完全歸耶穌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聖哉聖哉聖哉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聖哉聖哉聖哉 聖哉是我主</a:t>
            </a:r>
          </a:p>
          <a:p>
            <a:r>
              <a:t>聖哉聖哉聖哉 聖哉惟有主</a:t>
            </a:r>
          </a:p>
          <a:p>
            <a:r>
              <a:t>祂是全能奇妙 愛四面環繞</a:t>
            </a:r>
          </a:p>
          <a:p>
            <a:r>
              <a:t>聖哉聖哉聖哉 聖哉是我主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#290都歸耶穌(1)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都歸耶穌  都歸耶穌</a:t>
            </a:r>
          </a:p>
          <a:p>
            <a:r>
              <a:t>都歸耶穌我救主</a:t>
            </a:r>
          </a:p>
          <a:p>
            <a:r>
              <a:t>都歸耶穌  都歸耶穌</a:t>
            </a:r>
          </a:p>
          <a:p>
            <a:r>
              <a:t>都歸耶穌我救主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#290都歸耶穌(2)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願我雙手為主服務</a:t>
            </a:r>
          </a:p>
          <a:p>
            <a:r>
              <a:t>願我雙足跟主行</a:t>
            </a:r>
          </a:p>
          <a:p>
            <a:r>
              <a:t>願我雙目仰望耶穌</a:t>
            </a:r>
          </a:p>
          <a:p>
            <a:r>
              <a:t>願我口舌頌主名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#290都歸耶穌(2)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都歸耶穌  都歸耶穌</a:t>
            </a:r>
          </a:p>
          <a:p>
            <a:r>
              <a:t>都歸耶穌我救主</a:t>
            </a:r>
          </a:p>
          <a:p>
            <a:r>
              <a:t>都歸耶穌  都歸耶穌</a:t>
            </a:r>
          </a:p>
          <a:p>
            <a:r>
              <a:t>都歸耶穌我救主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#290都歸耶穌(3)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自我定睛仰望耶穌</a:t>
            </a:r>
          </a:p>
          <a:p>
            <a:r>
              <a:t>便看萬事如糞土</a:t>
            </a:r>
          </a:p>
          <a:p>
            <a:r>
              <a:t>每逢想到十架救贖</a:t>
            </a:r>
          </a:p>
          <a:p>
            <a:r>
              <a:t>只願與主永相屬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#290都歸耶穌(3)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都歸耶穌  都歸耶穌</a:t>
            </a:r>
          </a:p>
          <a:p>
            <a:r>
              <a:t>都歸耶穌我救主</a:t>
            </a:r>
          </a:p>
          <a:p>
            <a:r>
              <a:t>都歸耶穌  都歸耶穌</a:t>
            </a:r>
          </a:p>
          <a:p>
            <a:r>
              <a:t>都歸耶穌我救主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#290都歸耶穌(4)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何等希奇何等奧妙</a:t>
            </a:r>
          </a:p>
          <a:p>
            <a:r>
              <a:t>榮耀君王是耶穌</a:t>
            </a:r>
          </a:p>
          <a:p>
            <a:r>
              <a:t>竟以慈愛將我呼召</a:t>
            </a:r>
          </a:p>
          <a:p>
            <a:r>
              <a:t>在祂翼下受庇護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#290都歸耶穌(4)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都歸耶穌  都歸耶穌</a:t>
            </a:r>
          </a:p>
          <a:p>
            <a:r>
              <a:t>都歸耶穌我救主</a:t>
            </a:r>
          </a:p>
          <a:p>
            <a:r>
              <a:t>都歸耶穌  都歸耶穌</a:t>
            </a:r>
          </a:p>
          <a:p>
            <a:r>
              <a:t>都歸耶穌我救主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奉 獻 禱 告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歡 迎 您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家 事 分 享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宣  召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#256三一頌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讚美真神萬福之根</a:t>
            </a:r>
          </a:p>
          <a:p>
            <a:r>
              <a:t>世上萬民讚美主恩</a:t>
            </a:r>
          </a:p>
          <a:p>
            <a:r>
              <a:t>天使天軍讚美主名</a:t>
            </a:r>
          </a:p>
          <a:p>
            <a:r>
              <a:t>讚美聖父聖子聖靈</a:t>
            </a:r>
          </a:p>
          <a:p>
            <a:r>
              <a:t>阿們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祝  福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默  禱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頌  讚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讚美讚美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(歌詞待補充)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我需要有祢在我生命中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(歌詞待補充)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" sz="quarter"/>
          </p:nvPr>
        </p:nvSpPr>
        <p:spPr/>
        <p:txBody>
          <a:bodyPr/>
          <a:lstStyle/>
          <a:p>
            <a:r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